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784860" y="836295"/>
            <a:ext cx="242824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政策解读</a:t>
            </a:r>
            <a:endParaRPr lang="zh-CN" altLang="en-US" sz="4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97940" y="2708910"/>
            <a:ext cx="6659245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关于</a:t>
            </a:r>
            <a:r>
              <a:rPr lang="en-US" altLang="zh-CN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2021</a:t>
            </a:r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年沈阳市优秀健身站点、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社会体育指导员、体育类社会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组织评选工作</a:t>
            </a:r>
            <a:endParaRPr lang="zh-CN" altLang="en-US" sz="3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51685" y="5085080"/>
            <a:ext cx="5151755" cy="33718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沈阳市体育局</a:t>
            </a:r>
            <a:endParaRPr lang="zh-CN" altLang="en-US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1346200" y="836295"/>
            <a:ext cx="130556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依据</a:t>
            </a:r>
            <a:endParaRPr lang="zh-CN" altLang="en-US" sz="4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03350" y="1988820"/>
            <a:ext cx="6628765" cy="3107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</a:rPr>
              <a:t>●  </a:t>
            </a:r>
            <a:r>
              <a:rPr lang="zh-CN" altLang="en-US" sz="1600" b="1"/>
              <a:t>沈阳市体育局2021年9月25日下发《关于2021年沈阳市优秀健身站点、社会体育指导员、体育类社会组织评选工作的通知》</a:t>
            </a:r>
            <a:endParaRPr lang="zh-CN" sz="1600" b="1">
              <a:ea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sym typeface="+mn-ea"/>
              </a:rPr>
              <a:t>《沈阳市</a:t>
            </a:r>
            <a:r>
              <a:rPr lang="en-US" altLang="zh-CN" sz="1600" b="1">
                <a:sym typeface="+mn-ea"/>
              </a:rPr>
              <a:t>2021</a:t>
            </a:r>
            <a:r>
              <a:rPr lang="zh-CN" altLang="en-US" sz="1600" b="1">
                <a:sym typeface="+mn-ea"/>
              </a:rPr>
              <a:t>年优秀社会体育指导员评选办法</a:t>
            </a:r>
            <a:r>
              <a:rPr lang="zh-CN" sz="1600" b="1">
                <a:sym typeface="+mn-ea"/>
              </a:rPr>
              <a:t>》</a:t>
            </a:r>
            <a:r>
              <a:rPr lang="en-US" sz="1600" b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1600" b="1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sym typeface="+mn-ea"/>
              </a:rPr>
              <a:t>《沈阳市十佳体育类社会组织评选办法》</a:t>
            </a:r>
            <a:r>
              <a:rPr lang="en-US" sz="1600" b="1"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endParaRPr lang="en-US" sz="1600" b="1">
              <a:latin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sz="1600" b="1">
                <a:sym typeface="+mn-ea"/>
              </a:rPr>
              <a:t>《沈阳市优秀健身站点评选办法》</a:t>
            </a:r>
            <a:endParaRPr lang="zh-CN" sz="1600" b="1">
              <a:sym typeface="+mn-ea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  </a:t>
            </a:r>
            <a:r>
              <a:rPr lang="zh-CN" sz="1600" b="1">
                <a:sym typeface="+mn-ea"/>
              </a:rPr>
              <a:t>沈阳市体育局专家组根据汇总材料进行最终评审</a:t>
            </a:r>
            <a:endParaRPr lang="zh-CN" sz="1600" b="1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784860" y="836295"/>
            <a:ext cx="242824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申请材料</a:t>
            </a:r>
            <a:endParaRPr lang="zh-CN" altLang="en-US" sz="4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032000" y="2564448"/>
            <a:ext cx="50800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</a:rPr>
              <a:t>● </a:t>
            </a:r>
            <a:r>
              <a:rPr lang="zh-CN" sz="1600" b="1">
                <a:ea typeface="宋体" panose="02010600030101010101" pitchFamily="2" charset="-122"/>
              </a:rPr>
              <a:t>《</a:t>
            </a:r>
            <a:r>
              <a:rPr lang="en-US" altLang="zh-CN" sz="1600" b="1">
                <a:ea typeface="宋体" panose="02010600030101010101" pitchFamily="2" charset="-122"/>
              </a:rPr>
              <a:t>2021</a:t>
            </a:r>
            <a:r>
              <a:rPr lang="zh-CN" altLang="en-US" sz="1600" b="1">
                <a:ea typeface="宋体" panose="02010600030101010101" pitchFamily="2" charset="-122"/>
              </a:rPr>
              <a:t>年沈阳市优秀社会体育指导员评选推荐表</a:t>
            </a:r>
            <a:r>
              <a:rPr lang="zh-CN" sz="1600" b="1">
                <a:ea typeface="宋体" panose="02010600030101010101" pitchFamily="2" charset="-122"/>
              </a:rPr>
              <a:t>》</a:t>
            </a:r>
            <a:endParaRPr lang="zh-CN" sz="1600" b="1">
              <a:ea typeface="宋体" panose="0201060003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sym typeface="+mn-ea"/>
              </a:rPr>
              <a:t>《</a:t>
            </a:r>
            <a:r>
              <a:rPr lang="en-US" altLang="zh-CN" sz="1600" b="1">
                <a:sym typeface="+mn-ea"/>
              </a:rPr>
              <a:t>2021</a:t>
            </a:r>
            <a:r>
              <a:rPr lang="zh-CN" altLang="en-US" sz="1600" b="1">
                <a:sym typeface="+mn-ea"/>
              </a:rPr>
              <a:t>年沈阳市优秀健身站点推荐申请表</a:t>
            </a:r>
            <a:r>
              <a:rPr lang="zh-CN" sz="1600" b="1">
                <a:sym typeface="+mn-ea"/>
              </a:rPr>
              <a:t>》</a:t>
            </a:r>
            <a:r>
              <a:rPr lang="en-US" sz="1600" b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1600" b="1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sym typeface="+mn-ea"/>
              </a:rPr>
              <a:t>《</a:t>
            </a:r>
            <a:r>
              <a:rPr lang="en-US" altLang="zh-CN" sz="1600" b="1">
                <a:sym typeface="+mn-ea"/>
              </a:rPr>
              <a:t>2021</a:t>
            </a:r>
            <a:r>
              <a:rPr lang="zh-CN" altLang="en-US" sz="1600" b="1">
                <a:sym typeface="+mn-ea"/>
              </a:rPr>
              <a:t>年沈阳市优秀体育类社会组织审批表</a:t>
            </a:r>
            <a:r>
              <a:rPr lang="zh-CN" sz="1600" b="1">
                <a:sym typeface="+mn-ea"/>
              </a:rPr>
              <a:t>》</a:t>
            </a:r>
            <a:r>
              <a:rPr lang="en-US" sz="1600" b="1">
                <a:latin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1346200" y="836295"/>
            <a:ext cx="130556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环节</a:t>
            </a:r>
            <a:endParaRPr lang="zh-CN" altLang="en-US" sz="4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131820" y="1916430"/>
            <a:ext cx="3032760" cy="3479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9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</a:rPr>
              <a:t>● </a:t>
            </a:r>
            <a:r>
              <a:rPr lang="zh-CN" sz="1600" b="1"/>
              <a:t>各区民主推荐</a:t>
            </a:r>
            <a:endParaRPr lang="zh-CN" sz="1600" b="1">
              <a:ea typeface="宋体" panose="02010600030101010101" pitchFamily="2" charset="-122"/>
            </a:endParaRPr>
          </a:p>
          <a:p>
            <a:pPr>
              <a:lnSpc>
                <a:spcPct val="19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ea typeface="宋体" panose="02010600030101010101" pitchFamily="2" charset="-122"/>
              </a:rPr>
              <a:t>各区评选上报</a:t>
            </a:r>
            <a:r>
              <a:rPr lang="en-US" sz="1600" b="1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1600" b="1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19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ea typeface="宋体" panose="02010600030101010101" pitchFamily="2" charset="-122"/>
              </a:rPr>
              <a:t>市体育局专家组评审</a:t>
            </a:r>
            <a:endParaRPr lang="en-US" sz="1600" b="1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pPr>
              <a:lnSpc>
                <a:spcPct val="19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ea typeface="宋体" panose="02010600030101010101" pitchFamily="2" charset="-122"/>
              </a:rPr>
              <a:t>资料审查</a:t>
            </a:r>
            <a:endParaRPr lang="zh-CN" sz="1600" b="1">
              <a:ea typeface="宋体" panose="02010600030101010101" pitchFamily="2" charset="-122"/>
            </a:endParaRPr>
          </a:p>
          <a:p>
            <a:pPr>
              <a:lnSpc>
                <a:spcPct val="190000"/>
              </a:lnSpc>
            </a:pP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ea typeface="宋体" panose="02010600030101010101" pitchFamily="2" charset="-122"/>
              </a:rPr>
              <a:t>公示</a:t>
            </a:r>
            <a:endParaRPr lang="zh-CN" sz="1600" b="1">
              <a:ea typeface="宋体" panose="02010600030101010101" pitchFamily="2" charset="-122"/>
            </a:endParaRPr>
          </a:p>
          <a:p>
            <a:pPr>
              <a:lnSpc>
                <a:spcPct val="190000"/>
              </a:lnSpc>
            </a:pP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 </a:t>
            </a:r>
            <a:r>
              <a:rPr lang="zh-CN" sz="1600" b="1">
                <a:sym typeface="+mn-ea"/>
              </a:rPr>
              <a:t>办结</a:t>
            </a:r>
            <a:endParaRPr lang="zh-CN" b="1">
              <a:sym typeface="+mn-ea"/>
            </a:endParaRPr>
          </a:p>
          <a:p>
            <a:pPr algn="l">
              <a:lnSpc>
                <a:spcPct val="190000"/>
              </a:lnSpc>
              <a:buClrTx/>
              <a:buSzTx/>
              <a:buFontTx/>
            </a:pP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●</a:t>
            </a:r>
            <a:r>
              <a:rPr lang="zh-CN" sz="1800" b="1">
                <a:sym typeface="+mn-ea"/>
              </a:rPr>
              <a:t> </a:t>
            </a:r>
            <a:r>
              <a:rPr lang="zh-CN" sz="1600" b="1">
                <a:sym typeface="+mn-ea"/>
              </a:rPr>
              <a:t>颁发证书、牌匾</a:t>
            </a:r>
            <a:endParaRPr lang="zh-CN" sz="1600" b="1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WPS 演示</Application>
  <PresentationFormat/>
  <Paragraphs>32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Times New Roman</vt:lpstr>
      <vt:lpstr>Arial Unicode MS</vt:lpstr>
      <vt:lpstr>Calibri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user</cp:lastModifiedBy>
  <cp:revision>7</cp:revision>
  <dcterms:created xsi:type="dcterms:W3CDTF">2022-05-13T09:02:47Z</dcterms:created>
  <dcterms:modified xsi:type="dcterms:W3CDTF">2022-05-13T09:02:47Z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2052-11.1.0.10702</vt:lpwstr>
  </property>
  <property fmtid="{D5CDD505-2E9C-101B-9397-08002B2CF9AE}" pid="3" name="ICV">
    <vt:lpwstr>CA63918166FD4C4FB2BAF9A25DF2B04A</vt:lpwstr>
  </property>
</Properties>
</file>